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6A0A7F1-3A02-4067-8B91-F78F79691DE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E2DB74D-B344-4A71-9A50-BBFC8F812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A7F1-3A02-4067-8B91-F78F79691DE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B74D-B344-4A71-9A50-BBFC8F812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A7F1-3A02-4067-8B91-F78F79691DE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B74D-B344-4A71-9A50-BBFC8F812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6A0A7F1-3A02-4067-8B91-F78F79691DE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B74D-B344-4A71-9A50-BBFC8F812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6A0A7F1-3A02-4067-8B91-F78F79691DE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E2DB74D-B344-4A71-9A50-BBFC8F812298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6A0A7F1-3A02-4067-8B91-F78F79691DE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E2DB74D-B344-4A71-9A50-BBFC8F812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6A0A7F1-3A02-4067-8B91-F78F79691DE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E2DB74D-B344-4A71-9A50-BBFC8F81229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A7F1-3A02-4067-8B91-F78F79691DE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B74D-B344-4A71-9A50-BBFC8F812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6A0A7F1-3A02-4067-8B91-F78F79691DE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E2DB74D-B344-4A71-9A50-BBFC8F812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6A0A7F1-3A02-4067-8B91-F78F79691DE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E2DB74D-B344-4A71-9A50-BBFC8F81229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6A0A7F1-3A02-4067-8B91-F78F79691DE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E2DB74D-B344-4A71-9A50-BBFC8F81229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6A0A7F1-3A02-4067-8B91-F78F79691DE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E2DB74D-B344-4A71-9A50-BBFC8F81229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</p:spPr>
        <p:txBody>
          <a:bodyPr/>
          <a:lstStyle/>
          <a:p>
            <a:r>
              <a:rPr lang="ru-RU" dirty="0" smtClean="0"/>
              <a:t>Правила поведения </a:t>
            </a:r>
            <a:br>
              <a:rPr lang="ru-RU" dirty="0" smtClean="0"/>
            </a:br>
            <a:r>
              <a:rPr lang="ru-RU" dirty="0" smtClean="0"/>
              <a:t>в Новый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hutterstock_2188328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357430"/>
            <a:ext cx="5238750" cy="34956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Новый год самый веселый и долгожданный праздник. Но чтобы он не был испорчен, необходимо соблюдать основные правила безопасности.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dc9cafc3f547123af5b073412a0879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2056511"/>
            <a:ext cx="5029200" cy="422452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Встреча Нового года не обходиться без главного украшения этого праздника –  зеленой елочки. Елка стоит украшена игрушками и гирляндами.</a:t>
            </a:r>
            <a:br>
              <a:rPr lang="ru-RU" sz="1800" dirty="0" smtClean="0"/>
            </a:br>
            <a:r>
              <a:rPr lang="ru-RU" sz="1800" dirty="0" smtClean="0"/>
              <a:t>Правило №1: Гирлянду включать можно только взрослым. Розетка несет в себе опасность.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6" name="Содержимое 5" descr="pogarnaya_bezopasnost6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285992"/>
            <a:ext cx="7519790" cy="371477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Правило №2: перед уходом из дома необходимо выключать электроприборы!</a:t>
            </a:r>
            <a:endParaRPr lang="ru-RU" sz="1800" dirty="0"/>
          </a:p>
        </p:txBody>
      </p:sp>
      <p:pic>
        <p:nvPicPr>
          <p:cNvPr id="4" name="Содержимое 3" descr="888b40b7a1068fb67b78bfba39a4bbdc.jpg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4050" y="2182812"/>
            <a:ext cx="5295900" cy="39719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Правило № 3: </a:t>
            </a:r>
            <a:r>
              <a:rPr lang="ru-RU" sz="1800" b="1" dirty="0" smtClean="0"/>
              <a:t>“</a:t>
            </a:r>
            <a:r>
              <a:rPr lang="ru-RU" sz="1800" dirty="0" smtClean="0"/>
              <a:t>Осторожно (только в присутствии взрослых) пользуйтесь свечами, хлопушками, бенгальскими огнями, фейерверками”.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podborka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263775"/>
            <a:ext cx="7620000" cy="3810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Правило №4: </a:t>
            </a:r>
            <a:r>
              <a:rPr lang="ru-RU" sz="1800" dirty="0" smtClean="0"/>
              <a:t>Спички - не игрушки для детей!</a:t>
            </a:r>
            <a:endParaRPr lang="ru-RU" sz="1800" dirty="0"/>
          </a:p>
        </p:txBody>
      </p:sp>
      <p:pic>
        <p:nvPicPr>
          <p:cNvPr id="4" name="Содержимое 3" descr="121047_1511283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571612"/>
            <a:ext cx="6536577" cy="435771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Правило №5: Чтобы не потеряться в  общественном месте никуда не уходи от взрослых! Будет лучше если вы будете держаться за руки</a:t>
            </a:r>
            <a:endParaRPr lang="ru-RU" sz="1800" dirty="0"/>
          </a:p>
        </p:txBody>
      </p:sp>
      <p:pic>
        <p:nvPicPr>
          <p:cNvPr id="4" name="Содержимое 3" descr="archive_0336KI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928802"/>
            <a:ext cx="5272118" cy="375199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Счастливого Нового года!</a:t>
            </a:r>
            <a:endParaRPr lang="ru-RU" dirty="0"/>
          </a:p>
        </p:txBody>
      </p:sp>
      <p:pic>
        <p:nvPicPr>
          <p:cNvPr id="4" name="Содержимое 3" descr="4z0qi34q3778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669" y="1882775"/>
            <a:ext cx="6856661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93</TotalTime>
  <Words>117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Правила поведения  в Новый год</vt:lpstr>
      <vt:lpstr>Новый год самый веселый и долгожданный праздник. Но чтобы он не был испорчен, необходимо соблюдать основные правила безопасности. </vt:lpstr>
      <vt:lpstr>Встреча Нового года не обходиться без главного украшения этого праздника –  зеленой елочки. Елка стоит украшена игрушками и гирляндами. Правило №1: Гирлянду включать можно только взрослым. Розетка несет в себе опасность. </vt:lpstr>
      <vt:lpstr>Правило №2: перед уходом из дома необходимо выключать электроприборы!</vt:lpstr>
      <vt:lpstr>Правило № 3: “Осторожно (только в присутствии взрослых) пользуйтесь свечами, хлопушками, бенгальскими огнями, фейерверками”. </vt:lpstr>
      <vt:lpstr>Правило №4: Спички - не игрушки для детей!</vt:lpstr>
      <vt:lpstr>Правило №5: Чтобы не потеряться в  общественном месте никуда не уходи от взрослых! Будет лучше если вы будете держаться за руки</vt:lpstr>
      <vt:lpstr>Счастливого Нового года!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 в Новый год</dc:title>
  <dc:creator>root</dc:creator>
  <cp:lastModifiedBy>root</cp:lastModifiedBy>
  <cp:revision>10</cp:revision>
  <dcterms:created xsi:type="dcterms:W3CDTF">2017-12-10T14:19:02Z</dcterms:created>
  <dcterms:modified xsi:type="dcterms:W3CDTF">2017-12-10T15:52:16Z</dcterms:modified>
</cp:coreProperties>
</file>